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8"/>
  </p:notesMasterIdLst>
  <p:handoutMasterIdLst>
    <p:handoutMasterId r:id="rId29"/>
  </p:handoutMasterIdLst>
  <p:sldIdLst>
    <p:sldId id="258" r:id="rId18"/>
    <p:sldId id="259" r:id="rId19"/>
    <p:sldId id="260" r:id="rId20"/>
    <p:sldId id="265" r:id="rId21"/>
    <p:sldId id="266" r:id="rId22"/>
    <p:sldId id="261" r:id="rId23"/>
    <p:sldId id="262" r:id="rId24"/>
    <p:sldId id="267" r:id="rId25"/>
    <p:sldId id="268" r:id="rId26"/>
    <p:sldId id="2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 is Our Peace" id="{5E8336DA-FB96-41F9-AD83-EACC985610B3}">
          <p14:sldIdLst>
            <p14:sldId id="258"/>
          </p14:sldIdLst>
        </p14:section>
        <p14:section name="Verse" id="{B1AA09D9-31AA-4795-BAE2-5674C608F80D}">
          <p14:sldIdLst>
            <p14:sldId id="259"/>
            <p14:sldId id="260"/>
            <p14:sldId id="265"/>
            <p14:sldId id="266"/>
          </p14:sldIdLst>
        </p14:section>
        <p14:section name="Chorus" id="{49C2588D-9073-4E2E-B030-DD4B4F9C319A}">
          <p14:sldIdLst>
            <p14:sldId id="261"/>
            <p14:sldId id="262"/>
            <p14:sldId id="267"/>
            <p14:sldId id="268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249306253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our peace</a:t>
            </a:r>
          </a:p>
          <a:p>
            <a:r>
              <a:rPr lang="en-US" dirty="0"/>
              <a:t>Who has broken down every wall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203082268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our peace</a:t>
            </a:r>
          </a:p>
          <a:p>
            <a:r>
              <a:rPr lang="en-US" dirty="0"/>
              <a:t>He is our peace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14995388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our peace</a:t>
            </a:r>
          </a:p>
          <a:p>
            <a:r>
              <a:rPr lang="en-US" dirty="0"/>
              <a:t>Who has broken down every wall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158250001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our peace</a:t>
            </a:r>
          </a:p>
          <a:p>
            <a:r>
              <a:rPr lang="en-US" dirty="0"/>
              <a:t>He is our peace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183780495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Cast all your cares on Him</a:t>
            </a:r>
          </a:p>
          <a:p>
            <a:r>
              <a:rPr lang="en-US" dirty="0"/>
              <a:t>For He cares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281449212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our peace</a:t>
            </a:r>
          </a:p>
          <a:p>
            <a:r>
              <a:rPr lang="en-US" dirty="0"/>
              <a:t>He is our peace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302625814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Cast all your cares on Him</a:t>
            </a:r>
          </a:p>
          <a:p>
            <a:r>
              <a:rPr lang="en-US" dirty="0"/>
              <a:t>For He cares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7142906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is our peace</a:t>
            </a:r>
          </a:p>
          <a:p>
            <a:r>
              <a:rPr lang="en-US" dirty="0"/>
              <a:t>He is our peace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 is Our Peace</a:t>
            </a:r>
          </a:p>
        </p:txBody>
      </p:sp>
    </p:spTree>
    <p:extLst>
      <p:ext uri="{BB962C8B-B14F-4D97-AF65-F5344CB8AC3E}">
        <p14:creationId xmlns:p14="http://schemas.microsoft.com/office/powerpoint/2010/main" val="42398116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1452</TotalTime>
  <Words>114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10</vt:i4>
      </vt:variant>
    </vt:vector>
  </HeadingPairs>
  <TitlesOfParts>
    <vt:vector size="3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217</cp:revision>
  <dcterms:created xsi:type="dcterms:W3CDTF">2011-12-04T14:58:54Z</dcterms:created>
  <dcterms:modified xsi:type="dcterms:W3CDTF">2023-06-30T04:44:05Z</dcterms:modified>
</cp:coreProperties>
</file>